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1"/>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08" r:id="rId26"/>
    <p:sldId id="305" r:id="rId27"/>
    <p:sldId id="306" r:id="rId28"/>
    <p:sldId id="307" r:id="rId29"/>
    <p:sldId id="309" r:id="rId30"/>
    <p:sldId id="310" r:id="rId31"/>
    <p:sldId id="311" r:id="rId32"/>
    <p:sldId id="285" r:id="rId33"/>
    <p:sldId id="325" r:id="rId34"/>
    <p:sldId id="317" r:id="rId35"/>
    <p:sldId id="319" r:id="rId36"/>
    <p:sldId id="326" r:id="rId37"/>
    <p:sldId id="318" r:id="rId38"/>
    <p:sldId id="320" r:id="rId39"/>
    <p:sldId id="321" r:id="rId40"/>
    <p:sldId id="322" r:id="rId41"/>
    <p:sldId id="324" r:id="rId42"/>
    <p:sldId id="286" r:id="rId43"/>
    <p:sldId id="328" r:id="rId44"/>
    <p:sldId id="327" r:id="rId45"/>
    <p:sldId id="287" r:id="rId46"/>
    <p:sldId id="316" r:id="rId47"/>
    <p:sldId id="288" r:id="rId48"/>
    <p:sldId id="289" r:id="rId49"/>
    <p:sldId id="29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2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834535586"/>
              </p:ext>
            </p:extLst>
          </p:nvPr>
        </p:nvGraphicFramePr>
        <p:xfrm>
          <a:off x="240032" y="1032133"/>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286464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25</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41</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44</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13440</TotalTime>
  <Words>6737</Words>
  <Application>Microsoft Macintosh PowerPoint</Application>
  <PresentationFormat>On-screen Show (16:9)</PresentationFormat>
  <Paragraphs>795</Paragraphs>
  <Slides>49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1057</cp:revision>
  <cp:lastPrinted>2018-04-16T09:12:53Z</cp:lastPrinted>
  <dcterms:created xsi:type="dcterms:W3CDTF">2018-03-13T10:23:44Z</dcterms:created>
  <dcterms:modified xsi:type="dcterms:W3CDTF">2018-09-06T21:43:48Z</dcterms:modified>
</cp:coreProperties>
</file>